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9"/>
  </p:notesMasterIdLst>
  <p:sldIdLst>
    <p:sldId id="259" r:id="rId2"/>
    <p:sldId id="263" r:id="rId3"/>
    <p:sldId id="261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9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0F88E-A7DF-284F-A1F2-E1F7B06EC8E2}" type="datetimeFigureOut">
              <a:rPr lang="x-none" smtClean="0"/>
              <a:pPr/>
              <a:t>15.8.2021.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83E7D-6D4C-9243-8AB6-E0CBA248D5C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6049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586FC9-4836-3A4F-B879-7E176BB7C6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63563"/>
            <a:ext cx="9144000" cy="16557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0481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84661-BC07-DB43-ACE4-C76FDBCAB4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75782"/>
            <a:ext cx="9144000" cy="16557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668636-3F03-9A4D-A07E-4D3D844D22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34636"/>
            <a:ext cx="9144000" cy="140244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87438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A3056-D0D8-D941-9E3E-3CB90F0E6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10515600" cy="330464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91A9F2-C729-2341-B482-5734A67F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06093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3AF79-6B53-2145-9B06-E056E22FA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46873"/>
            <a:ext cx="10515600" cy="196312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E1540-51D0-DB44-92D3-A2CAF9E1F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26523"/>
            <a:ext cx="10515600" cy="19631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37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B4757-4FED-8842-88AF-6000FF781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02282-D378-CA4C-BB43-5C975532C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C541DD-582F-C940-8C2C-51E8AB33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4097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5ECD3-309C-044C-8D21-1C7E9BF93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961853"/>
            <a:ext cx="5157787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34990-074E-E145-8441-5A712F581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856282"/>
            <a:ext cx="5157787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63BF8-1ED2-A14D-9F8F-7BA0A3663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961853"/>
            <a:ext cx="5183188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237EB3-F915-164A-A595-FA7259A57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856282"/>
            <a:ext cx="5183188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31C3F6-9B1E-5946-9E8C-C457DCD82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7414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879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D43BB-B237-8545-8520-729A3635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7A5FA-C068-5940-9745-669F9D601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22585"/>
            <a:ext cx="6172200" cy="41734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BDBD5-6927-BC40-9702-3BC77D20E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515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236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846C75-9C21-254D-97A3-37AD9B0E5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22585"/>
            <a:ext cx="6172200" cy="42653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57431F-6D70-BA4F-83EA-34122694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418BF6F-6CBC-D944-B26F-3A5203D21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844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267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FB405-1E6C-494B-AC7D-5D3A9CDCF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51710"/>
            <a:ext cx="10515600" cy="33046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990277EE-41BA-9346-9DBF-15C1409D8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1985"/>
            <a:ext cx="10515600" cy="824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pic>
        <p:nvPicPr>
          <p:cNvPr id="1026" name="Picture 2" descr="C:\Radni\Desktop\New folder\ppt-header-GEA-4-1.png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12192000" cy="11493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569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A7CB-9939-0242-AD2D-4B922B7D6E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Stanovništvo i </a:t>
            </a:r>
            <a:r>
              <a:rPr lang="hr-HR"/>
              <a:t>gospodarstvo Australije </a:t>
            </a:r>
            <a:endParaRPr lang="x-none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13BF0EF6-E2FD-41AB-97F2-D7C2D391F11E}"/>
              </a:ext>
            </a:extLst>
          </p:cNvPr>
          <p:cNvSpPr txBox="1"/>
          <p:nvPr/>
        </p:nvSpPr>
        <p:spPr>
          <a:xfrm>
            <a:off x="10004460" y="6488668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00B0F0"/>
                </a:solidFill>
              </a:rPr>
              <a:t>Priredio Marko Vladić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629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314653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4. Po izvozu koje sirovine je Australija vodeća od svih država svijeta?</a:t>
            </a:r>
            <a:endParaRPr lang="en-US" sz="2800" dirty="0"/>
          </a:p>
        </p:txBody>
      </p:sp>
      <p:pic>
        <p:nvPicPr>
          <p:cNvPr id="1026" name="Picture 2" descr="by Emili Naomi: prosinca 2014">
            <a:hlinkClick r:id="rId2" action="ppaction://hlinksldjump"/>
            <a:extLst>
              <a:ext uri="{FF2B5EF4-FFF2-40B4-BE49-F238E27FC236}">
                <a16:creationId xmlns:a16="http://schemas.microsoft.com/office/drawing/2014/main" id="{24B6C3B5-5E4C-483E-9948-F85142B3F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754" y="3277669"/>
            <a:ext cx="2940738" cy="220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šenica - zrno života">
            <a:hlinkClick r:id="rId4" action="ppaction://hlinksldjump"/>
            <a:extLst>
              <a:ext uri="{FF2B5EF4-FFF2-40B4-BE49-F238E27FC236}">
                <a16:creationId xmlns:a16="http://schemas.microsoft.com/office/drawing/2014/main" id="{3C7217D4-4A82-41F2-93D1-698C88A7A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747" y="3277670"/>
            <a:ext cx="3308328" cy="220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aučuk | Veliki Rečnik">
            <a:hlinkClick r:id="rId4" action="ppaction://hlinksldjump"/>
            <a:extLst>
              <a:ext uri="{FF2B5EF4-FFF2-40B4-BE49-F238E27FC236}">
                <a16:creationId xmlns:a16="http://schemas.microsoft.com/office/drawing/2014/main" id="{F10F1788-71F4-4F6D-B69D-115BB91CE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04" y="3275043"/>
            <a:ext cx="3305967" cy="220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684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162040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771848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1957336" y="2855520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Melbourne</a:t>
            </a:r>
            <a:endParaRPr lang="en-US" dirty="0"/>
          </a:p>
        </p:txBody>
      </p:sp>
      <p:sp>
        <p:nvSpPr>
          <p:cNvPr id="5" name="Pravokutnik 4">
            <a:hlinkClick r:id="rId3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1957336" y="521996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Sydney</a:t>
            </a:r>
            <a:endParaRPr lang="en-US" dirty="0"/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1957336" y="4037742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Perth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5. Iako nije najveći po broju stanovnika, Canberra je glavni grad Australije. Koji grad ima najviše stanovnika?</a:t>
            </a:r>
            <a:endParaRPr lang="en-US" sz="28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1C00620A-0405-4D24-85DE-71C073E3B9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8143" y="2855520"/>
            <a:ext cx="4188715" cy="319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597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514799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780560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slov 2">
            <a:extLst>
              <a:ext uri="{FF2B5EF4-FFF2-40B4-BE49-F238E27FC236}">
                <a16:creationId xmlns:a16="http://schemas.microsoft.com/office/drawing/2014/main" id="{2B4787E7-04F8-4B4D-AC4D-4FDCF824D14C}"/>
              </a:ext>
            </a:extLst>
          </p:cNvPr>
          <p:cNvSpPr txBox="1">
            <a:spLocks/>
          </p:cNvSpPr>
          <p:nvPr/>
        </p:nvSpPr>
        <p:spPr>
          <a:xfrm>
            <a:off x="6096000" y="3346805"/>
            <a:ext cx="5422407" cy="6703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8000"/>
              <a:t>ČESTITAM!!!</a:t>
            </a:r>
            <a:endParaRPr lang="en-US" sz="80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5AF0EA7-4033-48A7-B098-E50794DA3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10" y="2017914"/>
            <a:ext cx="4699200" cy="444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890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2142162" y="354972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/>
              <a:t>Masai</a:t>
            </a:r>
            <a:endParaRPr lang="en-US" dirty="0"/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2142162" y="4672599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Pigmeji</a:t>
            </a:r>
            <a:endParaRPr lang="en-US" dirty="0"/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7083A006-A92F-413D-9313-C9FC274E5A99}"/>
              </a:ext>
            </a:extLst>
          </p:cNvPr>
          <p:cNvSpPr/>
          <p:nvPr/>
        </p:nvSpPr>
        <p:spPr>
          <a:xfrm>
            <a:off x="2142162" y="2426843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Aboridžini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1. Kako se zovu australski domorodci?</a:t>
            </a:r>
            <a:endParaRPr lang="en-US" sz="32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8058A496-F872-4693-8826-3EB35E5A89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9188" y="2426843"/>
            <a:ext cx="3721119" cy="307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290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65739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568531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2142162" y="313361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Industrijski radnici</a:t>
            </a:r>
            <a:endParaRPr lang="en-US" dirty="0"/>
          </a:p>
        </p:txBody>
      </p:sp>
      <p:sp>
        <p:nvSpPr>
          <p:cNvPr id="5" name="Pravokutnik 4">
            <a:hlinkClick r:id="rId3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7104581" y="313361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Kažnjenici</a:t>
            </a:r>
            <a:endParaRPr lang="en-US" dirty="0"/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2142162" y="486995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Poljoprivrednici</a:t>
            </a:r>
            <a:endParaRPr lang="en-US" dirty="0"/>
          </a:p>
        </p:txBody>
      </p:sp>
      <p:sp>
        <p:nvSpPr>
          <p:cNvPr id="7" name="Pravokutnik 6">
            <a:hlinkClick r:id="rId2" action="ppaction://hlinksldjump"/>
            <a:extLst>
              <a:ext uri="{FF2B5EF4-FFF2-40B4-BE49-F238E27FC236}">
                <a16:creationId xmlns:a16="http://schemas.microsoft.com/office/drawing/2014/main" id="{7083A006-A92F-413D-9313-C9FC274E5A99}"/>
              </a:ext>
            </a:extLst>
          </p:cNvPr>
          <p:cNvSpPr/>
          <p:nvPr/>
        </p:nvSpPr>
        <p:spPr>
          <a:xfrm>
            <a:off x="7104581" y="486995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Ribari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2. Tko su bili prvi britanski useljenici na Australiju?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09533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241099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800382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1717956" y="2640077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Sjeveroistok</a:t>
            </a:r>
            <a:endParaRPr lang="en-US" dirty="0"/>
          </a:p>
        </p:txBody>
      </p:sp>
      <p:sp>
        <p:nvSpPr>
          <p:cNvPr id="5" name="Pravokutnik 4">
            <a:hlinkClick r:id="rId3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1717956" y="5063637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Zapad</a:t>
            </a:r>
            <a:endParaRPr lang="en-US" dirty="0"/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1717956" y="3851857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Središnji dio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3. Koji dio Australije je najgušće naseljen?</a:t>
            </a:r>
            <a:endParaRPr lang="en-US" sz="28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95CCBA93-D77E-46D5-9159-6C24A9F21A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4172" y="2640076"/>
            <a:ext cx="3740307" cy="325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341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63800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117</Words>
  <Application>Microsoft Office PowerPoint</Application>
  <PresentationFormat>Široki zaslon</PresentationFormat>
  <Paragraphs>31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Stanovništvo i gospodarstvo Australije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MARKO VLADIĆ</cp:lastModifiedBy>
  <cp:revision>18</cp:revision>
  <dcterms:created xsi:type="dcterms:W3CDTF">2021-01-04T08:54:24Z</dcterms:created>
  <dcterms:modified xsi:type="dcterms:W3CDTF">2021-08-15T15:04:10Z</dcterms:modified>
</cp:coreProperties>
</file>